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7" r:id="rId4"/>
    <p:sldId id="258" r:id="rId5"/>
    <p:sldId id="259" r:id="rId6"/>
    <p:sldId id="261" r:id="rId7"/>
    <p:sldId id="263"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dirty="0">
              <a:solidFill>
                <a:schemeClr val="bg1"/>
              </a:solidFill>
              <a:effectLst/>
              <a:latin typeface="Consolas" panose="020B0609020204030204" pitchFamily="49" charset="0"/>
            </a:rPr>
            <a:t>Hi, I am JARVIS                             Your Personal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solidFill>
                <a:schemeClr val="bg1"/>
              </a:solidFill>
            </a:rPr>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solidFill>
                <a:schemeClr val="bg1"/>
              </a:solidFill>
            </a:rPr>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solidFill>
                <a:schemeClr val="bg1"/>
              </a:solidFill>
            </a:rPr>
            <a:t>Open/Play……..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AA66A5E1-9C98-4E9A-B12D-60FC3C9A3BB1}"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3F306A45-4DDA-4066-AB2F-E9C1F2CC2D25}" type="presOf" srcId="{3719A53C-9A3F-4FAF-9072-CC3E4E00CC36}" destId="{7D26A0E3-652F-4DF6-A189-FBB13B5FFE46}" srcOrd="0" destOrd="0" presId="urn:microsoft.com/office/officeart/2005/8/layout/vList2"/>
    <dgm:cxn modelId="{8197986A-001F-45BF-8E3D-02F439E01C0B}" type="presOf" srcId="{44A589C5-8482-4501-B9F9-DD5ADF5FAFA5}" destId="{AA66A5E1-9C98-4E9A-B12D-60FC3C9A3BB1}" srcOrd="0" destOrd="0" presId="urn:microsoft.com/office/officeart/2005/8/layout/vList2"/>
    <dgm:cxn modelId="{DCEC1577-1A2E-452C-BCD3-FF5CAF8828E7}" type="presOf" srcId="{44BA9E34-A58E-4474-80ED-FE1D4C53A975}" destId="{B2527642-6B9D-4C8C-A0E1-446D23E46550}" srcOrd="0" destOrd="0" presId="urn:microsoft.com/office/officeart/2005/8/layout/vList2"/>
    <dgm:cxn modelId="{6DF45AA2-59B3-419E-9700-28954E73C408}" type="presOf" srcId="{CBD393D7-59CF-40CE-8AEC-CD87708F91DA}" destId="{594678F7-952A-4509-9A96-8C45EFB43CD7}"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8C5860FA-04AF-467B-B127-E0089E10F99E}" type="presParOf" srcId="{F40F8737-FAA2-4788-B3C0-47E7F897705A}" destId="{B2527642-6B9D-4C8C-A0E1-446D23E46550}" srcOrd="0" destOrd="0" presId="urn:microsoft.com/office/officeart/2005/8/layout/vList2"/>
    <dgm:cxn modelId="{E1C1F9CC-EBEC-47A7-8CBF-C81A290D937E}" type="presParOf" srcId="{F40F8737-FAA2-4788-B3C0-47E7F897705A}" destId="{AA66A5E1-9C98-4E9A-B12D-60FC3C9A3BB1}" srcOrd="1" destOrd="0" presId="urn:microsoft.com/office/officeart/2005/8/layout/vList2"/>
    <dgm:cxn modelId="{68989D95-71DC-4913-B13C-6382C499DD33}" type="presParOf" srcId="{F40F8737-FAA2-4788-B3C0-47E7F897705A}" destId="{7D26A0E3-652F-4DF6-A189-FBB13B5FFE46}" srcOrd="2" destOrd="0" presId="urn:microsoft.com/office/officeart/2005/8/layout/vList2"/>
    <dgm:cxn modelId="{368FFAEC-DE50-4AD6-9F26-9477ACBB97A8}"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200" b="0" kern="1200" dirty="0">
              <a:solidFill>
                <a:schemeClr val="bg1"/>
              </a:solidFill>
              <a:effectLst/>
              <a:latin typeface="Consolas" panose="020B0609020204030204" pitchFamily="49" charset="0"/>
            </a:rPr>
            <a:t>Hi, I am JARVIS                             Your Personal Assistant.</a:t>
          </a:r>
        </a:p>
      </dsp:txBody>
      <dsp:txXfrm>
        <a:off x="17563" y="27811"/>
        <a:ext cx="3326541" cy="324648"/>
      </dsp:txXfrm>
    </dsp:sp>
    <dsp:sp modelId="{AA66A5E1-9C98-4E9A-B12D-60FC3C9A3BB1}">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Open/Play……..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1/13/2021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1/13/2021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1/13/2021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VIRTUAL AI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a:t>
            </a:r>
          </a:p>
          <a:p>
            <a:r>
              <a:rPr lang="en-US" dirty="0"/>
              <a:t>20BCS1054 | 20BCS1112 | 20BCS1119 | </a:t>
            </a:r>
            <a:r>
              <a:rPr lang="en-US"/>
              <a:t>20BCS1140 </a:t>
            </a:r>
            <a:endParaRPr lang="en-US" dirty="0"/>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3841889074"/>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3485300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2999580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1359900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75525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p:txBody>
          <a:bodyPr/>
          <a:lstStyle/>
          <a:p>
            <a:r>
              <a:rPr lang="en-US" dirty="0"/>
              <a:t>           PROGRAM SECTIONS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p:txBody>
          <a:bodyPr>
            <a:normAutofit/>
          </a:bodyPr>
          <a:lstStyle/>
          <a:p>
            <a:r>
              <a:rPr lang="en-US" dirty="0"/>
              <a:t>SECTION -1</a:t>
            </a:r>
          </a:p>
        </p:txBody>
      </p:sp>
      <p:sp>
        <p:nvSpPr>
          <p:cNvPr id="8" name="Text Placeholder 7">
            <a:extLst>
              <a:ext uri="{FF2B5EF4-FFF2-40B4-BE49-F238E27FC236}">
                <a16:creationId xmlns:a16="http://schemas.microsoft.com/office/drawing/2014/main" id="{81D17DEB-B6B3-42AE-8F2D-9807B1EC7DDD}"/>
              </a:ext>
            </a:extLst>
          </p:cNvPr>
          <p:cNvSpPr>
            <a:spLocks noGrp="1"/>
          </p:cNvSpPr>
          <p:nvPr>
            <p:ph type="body" sz="half" idx="15"/>
          </p:nvPr>
        </p:nvSpPr>
        <p:spPr/>
        <p:txBody>
          <a:bodyPr>
            <a:normAutofit/>
          </a:bodyPr>
          <a:lstStyle/>
          <a:p>
            <a:r>
              <a:rPr lang="en-US" sz="2000" dirty="0"/>
              <a:t>In first section we imported the important Libraries and Modules in the program.</a:t>
            </a:r>
          </a:p>
        </p:txBody>
      </p:sp>
      <p:sp>
        <p:nvSpPr>
          <p:cNvPr id="5" name="Text Placeholder 4">
            <a:extLst>
              <a:ext uri="{FF2B5EF4-FFF2-40B4-BE49-F238E27FC236}">
                <a16:creationId xmlns:a16="http://schemas.microsoft.com/office/drawing/2014/main" id="{E8BA254E-97C1-490C-A54E-BE300E19DBC4}"/>
              </a:ext>
            </a:extLst>
          </p:cNvPr>
          <p:cNvSpPr>
            <a:spLocks noGrp="1"/>
          </p:cNvSpPr>
          <p:nvPr>
            <p:ph type="body" sz="quarter" idx="3"/>
          </p:nvPr>
        </p:nvSpPr>
        <p:spPr/>
        <p:txBody>
          <a:bodyPr/>
          <a:lstStyle/>
          <a:p>
            <a:r>
              <a:rPr lang="en-US" dirty="0"/>
              <a:t>SECTION-2</a:t>
            </a:r>
          </a:p>
        </p:txBody>
      </p:sp>
      <p:sp>
        <p:nvSpPr>
          <p:cNvPr id="9" name="Text Placeholder 8">
            <a:extLst>
              <a:ext uri="{FF2B5EF4-FFF2-40B4-BE49-F238E27FC236}">
                <a16:creationId xmlns:a16="http://schemas.microsoft.com/office/drawing/2014/main" id="{C7FE9B46-B2E8-4F6D-AC0A-D92853F59D71}"/>
              </a:ext>
            </a:extLst>
          </p:cNvPr>
          <p:cNvSpPr>
            <a:spLocks noGrp="1"/>
          </p:cNvSpPr>
          <p:nvPr>
            <p:ph type="body" sz="half" idx="16"/>
          </p:nvPr>
        </p:nvSpPr>
        <p:spPr/>
        <p:txBody>
          <a:bodyPr>
            <a:normAutofit/>
          </a:bodyPr>
          <a:lstStyle/>
          <a:p>
            <a:r>
              <a:rPr lang="en-US" sz="2000" dirty="0"/>
              <a:t>In second section we initialize the speaking engine.</a:t>
            </a:r>
          </a:p>
          <a:p>
            <a:r>
              <a:rPr lang="en-US" sz="2000" dirty="0"/>
              <a:t>And make some different functions for as per our need for the assistant.</a:t>
            </a:r>
          </a:p>
        </p:txBody>
      </p:sp>
      <p:sp>
        <p:nvSpPr>
          <p:cNvPr id="7" name="Text Placeholder 6">
            <a:extLst>
              <a:ext uri="{FF2B5EF4-FFF2-40B4-BE49-F238E27FC236}">
                <a16:creationId xmlns:a16="http://schemas.microsoft.com/office/drawing/2014/main" id="{48CCA6EE-20DB-4710-A832-817A6443A304}"/>
              </a:ext>
            </a:extLst>
          </p:cNvPr>
          <p:cNvSpPr>
            <a:spLocks noGrp="1"/>
          </p:cNvSpPr>
          <p:nvPr>
            <p:ph type="body" sz="quarter" idx="13"/>
          </p:nvPr>
        </p:nvSpPr>
        <p:spPr/>
        <p:txBody>
          <a:bodyPr/>
          <a:lstStyle/>
          <a:p>
            <a:r>
              <a:rPr lang="en-US" dirty="0"/>
              <a:t>SECTION-3</a:t>
            </a:r>
          </a:p>
        </p:txBody>
      </p:sp>
      <p:sp>
        <p:nvSpPr>
          <p:cNvPr id="10" name="Text Placeholder 9">
            <a:extLst>
              <a:ext uri="{FF2B5EF4-FFF2-40B4-BE49-F238E27FC236}">
                <a16:creationId xmlns:a16="http://schemas.microsoft.com/office/drawing/2014/main" id="{E0FC05DB-93B6-42DF-B3BE-8D817B0E125E}"/>
              </a:ext>
            </a:extLst>
          </p:cNvPr>
          <p:cNvSpPr>
            <a:spLocks noGrp="1"/>
          </p:cNvSpPr>
          <p:nvPr>
            <p:ph type="body" sz="half" idx="17"/>
          </p:nvPr>
        </p:nvSpPr>
        <p:spPr/>
        <p:txBody>
          <a:bodyPr>
            <a:normAutofit/>
          </a:bodyPr>
          <a:lstStyle/>
          <a:p>
            <a:r>
              <a:rPr lang="en-US" sz="2000" dirty="0"/>
              <a:t>In third section we take input command of the user and then check after that give response </a:t>
            </a:r>
            <a:r>
              <a:rPr lang="en-US" sz="2000"/>
              <a:t>to the user.</a:t>
            </a:r>
            <a:endParaRPr lang="en-US" sz="2000" dirty="0"/>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484069" y="80578"/>
            <a:ext cx="881636"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68775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Ion Boardroom</vt:lpstr>
      <vt:lpstr>PROJECT VIRTUAL AI ASSISTANT</vt:lpstr>
      <vt:lpstr>WHAT ARE AI ASSISTANTS ?</vt:lpstr>
      <vt:lpstr>WHAT IS ARTIFICIAL INTELLIGENCE (AI) ?</vt:lpstr>
      <vt:lpstr>WHAT IS MACHINE LEARNING (ML) ?</vt:lpstr>
      <vt:lpstr>WHAT IS DEEP LEARNING ?</vt:lpstr>
      <vt:lpstr>WHAT IS  AUGMENTED REALITY ?</vt:lpstr>
      <vt:lpstr>           PROGRAM SECTIONS</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6</cp:revision>
  <dcterms:created xsi:type="dcterms:W3CDTF">2020-12-08T06:11:04Z</dcterms:created>
  <dcterms:modified xsi:type="dcterms:W3CDTF">2021-01-13T16:47:18Z</dcterms:modified>
</cp:coreProperties>
</file>

<file path=docProps/thumbnail.jpeg>
</file>